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64" r:id="rId3"/>
    <p:sldId id="269" r:id="rId4"/>
    <p:sldId id="265" r:id="rId5"/>
    <p:sldId id="268" r:id="rId6"/>
    <p:sldId id="257" r:id="rId7"/>
    <p:sldId id="266" r:id="rId8"/>
    <p:sldId id="259" r:id="rId9"/>
    <p:sldId id="263" r:id="rId10"/>
    <p:sldId id="272" r:id="rId11"/>
    <p:sldId id="270" r:id="rId12"/>
    <p:sldId id="271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95" autoAdjust="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FC8400-5772-42ED-8AFF-97AEC6EC240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8BCCA6-ACAC-4226-8A12-700B3AB148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vk.com/earthday_freemarket_v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err="1" smtClean="0"/>
              <a:t>Фримаркет</a:t>
            </a:r>
            <a:r>
              <a:rPr lang="ru-RU" sz="7200" dirty="0" smtClean="0"/>
              <a:t> 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Что это такое и с чем его едят</a:t>
            </a:r>
            <a:endParaRPr lang="ru-RU" dirty="0"/>
          </a:p>
        </p:txBody>
      </p:sp>
      <p:pic>
        <p:nvPicPr>
          <p:cNvPr id="4" name="Рисунок 3" descr="4oXS5PW4Qq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4429156" cy="4565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Кстати…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Наш </a:t>
            </a:r>
            <a:r>
              <a:rPr lang="ru-RU" sz="2000" dirty="0" err="1" smtClean="0"/>
              <a:t>Фримаркет</a:t>
            </a:r>
            <a:r>
              <a:rPr lang="ru-RU" sz="2000" dirty="0" smtClean="0"/>
              <a:t> 27 апреля будет приурочен ко Дню Земли, который в этом году проходит 22 апреля. </a:t>
            </a:r>
            <a:br>
              <a:rPr lang="ru-RU" sz="2000" dirty="0" smtClean="0"/>
            </a:br>
            <a:r>
              <a:rPr lang="ru-RU" sz="2000" dirty="0" smtClean="0"/>
              <a:t>Поэтому будут проходить следующие экологические акции: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Сбор использованных батареек и </a:t>
            </a:r>
            <a:r>
              <a:rPr lang="ru-RU" sz="2000" dirty="0" err="1" smtClean="0"/>
              <a:t>электролампочек</a:t>
            </a:r>
            <a:r>
              <a:rPr lang="ru-RU" sz="2000" dirty="0" smtClean="0"/>
              <a:t> для утилизации;</a:t>
            </a:r>
            <a:br>
              <a:rPr lang="ru-RU" sz="2000" dirty="0" smtClean="0"/>
            </a:br>
            <a:r>
              <a:rPr lang="ru-RU" sz="2000" dirty="0" smtClean="0"/>
              <a:t>- Сбор пластиковых бутылок и посуды для утилизации;</a:t>
            </a:r>
            <a:br>
              <a:rPr lang="ru-RU" sz="2000" dirty="0" smtClean="0"/>
            </a:br>
            <a:r>
              <a:rPr lang="ru-RU" sz="2000" dirty="0" smtClean="0"/>
              <a:t>- Запись в ряды волонтеров, участвующих в субботниках и акциях по уборке улиц и скверов города.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Будем рады Вашему участию! </a:t>
            </a:r>
            <a:br>
              <a:rPr lang="ru-RU" sz="2000" dirty="0" smtClean="0"/>
            </a:br>
            <a:r>
              <a:rPr lang="ru-RU" sz="2000" dirty="0" smtClean="0"/>
              <a:t>Вместе мы сделаем наш город чище!</a:t>
            </a:r>
            <a:endParaRPr lang="ru-RU" sz="2000" dirty="0"/>
          </a:p>
        </p:txBody>
      </p:sp>
      <p:sp>
        <p:nvSpPr>
          <p:cNvPr id="24578" name="AutoShape 2" descr="http://cs413521.vk.me/v413521519/a45e/YPlWojUh2L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Расписание мастер-классов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45632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13:00 - 14:00 - Плетение </a:t>
            </a:r>
            <a:r>
              <a:rPr lang="ru-RU" sz="2400" dirty="0" err="1" smtClean="0"/>
              <a:t>шамбал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13:00 - 14:00 - Плетение ловцов снов</a:t>
            </a:r>
            <a:br>
              <a:rPr lang="ru-RU" sz="2400" dirty="0" smtClean="0"/>
            </a:br>
            <a:r>
              <a:rPr lang="ru-RU" sz="2400" dirty="0" smtClean="0"/>
              <a:t>14:00 - 15:00 - Рисунки на камнях </a:t>
            </a:r>
            <a:br>
              <a:rPr lang="ru-RU" sz="2400" dirty="0" smtClean="0"/>
            </a:br>
            <a:r>
              <a:rPr lang="ru-RU" sz="2400" dirty="0" smtClean="0"/>
              <a:t>14:00 - 15:00 - </a:t>
            </a:r>
            <a:r>
              <a:rPr lang="ru-RU" sz="2400" dirty="0" err="1" smtClean="0"/>
              <a:t>Фенечки</a:t>
            </a:r>
            <a:r>
              <a:rPr lang="ru-RU" sz="2400" dirty="0" smtClean="0"/>
              <a:t> из бисера</a:t>
            </a:r>
            <a:br>
              <a:rPr lang="ru-RU" sz="2400" dirty="0" smtClean="0"/>
            </a:br>
            <a:r>
              <a:rPr lang="ru-RU" sz="2400" dirty="0" smtClean="0"/>
              <a:t>15:00 - 16:00 - Мастер-класс по джиге</a:t>
            </a:r>
            <a:br>
              <a:rPr lang="ru-RU" sz="2400" dirty="0" smtClean="0"/>
            </a:br>
            <a:r>
              <a:rPr lang="ru-RU" sz="2400" dirty="0" smtClean="0"/>
              <a:t>15:00 - 17:00 - Плетение </a:t>
            </a:r>
            <a:r>
              <a:rPr lang="ru-RU" sz="2400" dirty="0" err="1" smtClean="0"/>
              <a:t>мандал</a:t>
            </a:r>
            <a:endParaRPr lang="ru-RU" sz="2400" dirty="0"/>
          </a:p>
        </p:txBody>
      </p:sp>
      <p:pic>
        <p:nvPicPr>
          <p:cNvPr id="1026" name="Picture 2" descr="http://cs619519.vk.me/v619519519/4996/1UP_nykiTW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857628"/>
            <a:ext cx="2335137" cy="1750629"/>
          </a:xfrm>
          <a:prstGeom prst="rect">
            <a:avLst/>
          </a:prstGeom>
          <a:noFill/>
        </p:spPr>
      </p:pic>
      <p:pic>
        <p:nvPicPr>
          <p:cNvPr id="1028" name="Picture 4" descr="http://cs619519.vk.me/v619519519/499f/RJtHEPEEWK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857628"/>
            <a:ext cx="1917672" cy="2645404"/>
          </a:xfrm>
          <a:prstGeom prst="rect">
            <a:avLst/>
          </a:prstGeom>
          <a:noFill/>
        </p:spPr>
      </p:pic>
      <p:pic>
        <p:nvPicPr>
          <p:cNvPr id="1030" name="Picture 6" descr="http://cs619519.vk.me/v619519519/4980/hfdNzhy4rr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999" y="3857628"/>
            <a:ext cx="2019775" cy="2643206"/>
          </a:xfrm>
          <a:prstGeom prst="rect">
            <a:avLst/>
          </a:prstGeom>
          <a:noFill/>
        </p:spPr>
      </p:pic>
      <p:pic>
        <p:nvPicPr>
          <p:cNvPr id="1032" name="Picture 8" descr="http://cs619519.vk.me/v619519519/498e/D520UD_ZDv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572140"/>
            <a:ext cx="2335945" cy="1143008"/>
          </a:xfrm>
          <a:prstGeom prst="rect">
            <a:avLst/>
          </a:prstGeom>
          <a:noFill/>
        </p:spPr>
      </p:pic>
      <p:pic>
        <p:nvPicPr>
          <p:cNvPr id="1036" name="Picture 12" descr="http://cs619519.vk.me/v619519519/4978/_9Usb44vCRw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3571876"/>
            <a:ext cx="2107694" cy="2971850"/>
          </a:xfrm>
          <a:prstGeom prst="rect">
            <a:avLst/>
          </a:prstGeom>
          <a:noFill/>
        </p:spPr>
      </p:pic>
      <p:pic>
        <p:nvPicPr>
          <p:cNvPr id="1038" name="Picture 14" descr="http://cs619519.vk.me/v619519519/4987/TItoDBxWso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1714488"/>
            <a:ext cx="2143140" cy="2129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 нами связаться?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362200"/>
            <a:ext cx="8153400" cy="44958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http://vk.com/earthday_freemarket_vl</a:t>
            </a:r>
            <a:r>
              <a:rPr lang="ru-RU" dirty="0" smtClean="0"/>
              <a:t> - группа ВК</a:t>
            </a:r>
          </a:p>
          <a:p>
            <a:endParaRPr lang="ru-RU" dirty="0" smtClean="0"/>
          </a:p>
          <a:p>
            <a:r>
              <a:rPr lang="ru-RU" dirty="0" smtClean="0"/>
              <a:t>+79638361996 – телефон оргкомитета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Ждём вас на нашем мероприятии!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4800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atin typeface="Comic Sans MS" pitchFamily="66" charset="0"/>
              </a:rPr>
              <a:t>Спасибо за внимание!</a:t>
            </a:r>
            <a:endParaRPr lang="ru-RU" sz="4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43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</a:t>
            </a:r>
            <a:r>
              <a:rPr lang="ru-RU" dirty="0" err="1" smtClean="0"/>
              <a:t>фримаркета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887914" cy="5114948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Really</a:t>
            </a:r>
            <a:r>
              <a:rPr lang="ru-RU" sz="2000" dirty="0" smtClean="0"/>
              <a:t> </a:t>
            </a:r>
            <a:r>
              <a:rPr lang="ru-RU" sz="2000" dirty="0" err="1" smtClean="0"/>
              <a:t>Really</a:t>
            </a:r>
            <a:r>
              <a:rPr lang="ru-RU" sz="2000" dirty="0" smtClean="0"/>
              <a:t> </a:t>
            </a:r>
            <a:r>
              <a:rPr lang="ru-RU" sz="2000" dirty="0" err="1" smtClean="0"/>
              <a:t>Free</a:t>
            </a:r>
            <a:r>
              <a:rPr lang="ru-RU" sz="2000" dirty="0" smtClean="0"/>
              <a:t> </a:t>
            </a:r>
            <a:r>
              <a:rPr lang="ru-RU" sz="2000" dirty="0" err="1" smtClean="0"/>
              <a:t>Market</a:t>
            </a:r>
            <a:r>
              <a:rPr lang="ru-RU" sz="2000" dirty="0" smtClean="0"/>
              <a:t> — движение, зародившееся в США в 2004 году и распространившееся по всему миру, организующее в городских парках, во дворах периодические «рыночные дни» (</a:t>
            </a:r>
            <a:r>
              <a:rPr lang="ru-RU" sz="2000" dirty="0" err="1" smtClean="0"/>
              <a:t>market</a:t>
            </a:r>
            <a:r>
              <a:rPr lang="ru-RU" sz="2000" dirty="0" smtClean="0"/>
              <a:t> </a:t>
            </a:r>
            <a:r>
              <a:rPr lang="ru-RU" sz="2000" dirty="0" err="1" smtClean="0"/>
              <a:t>days</a:t>
            </a:r>
            <a:r>
              <a:rPr lang="ru-RU" sz="2000" dirty="0" smtClean="0"/>
              <a:t>), в ходе которых участники отдают ДАРОМ ставшие ненужными им товары, а также свои таланты (музыка, мастер-классы, чтение стихов и т.д.).</a:t>
            </a:r>
            <a:endParaRPr lang="ru-RU" dirty="0"/>
          </a:p>
        </p:txBody>
      </p:sp>
      <p:pic>
        <p:nvPicPr>
          <p:cNvPr id="76802" name="Picture 2" descr="http://www.avtonom.org/sites/default/files/store/x_c3db05f6_1.jpg?1333367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643050"/>
            <a:ext cx="3786214" cy="4786346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Философия </a:t>
            </a:r>
            <a:r>
              <a:rPr lang="ru-RU" dirty="0" err="1" smtClean="0"/>
              <a:t>фримаркета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94088" y="1772816"/>
            <a:ext cx="5671960" cy="4323184"/>
          </a:xfrm>
        </p:spPr>
        <p:txBody>
          <a:bodyPr/>
          <a:lstStyle/>
          <a:p>
            <a:pPr algn="r"/>
            <a:r>
              <a:rPr lang="ru-RU" sz="2800" dirty="0"/>
              <a:t>Таким образом члены движения противопоставляют себя капиталистическому, потребительскому обществу ненасильственными методами. Кроме того, </a:t>
            </a:r>
            <a:r>
              <a:rPr lang="ru-RU" sz="2800" dirty="0" err="1"/>
              <a:t>Фримаркет</a:t>
            </a:r>
            <a:r>
              <a:rPr lang="ru-RU" sz="2800" dirty="0"/>
              <a:t> - это бережное отношение к природе, вторая жизнь ненужных вещей.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algn="r"/>
            <a:endParaRPr lang="ru-RU" dirty="0"/>
          </a:p>
        </p:txBody>
      </p:sp>
      <p:pic>
        <p:nvPicPr>
          <p:cNvPr id="1026" name="Picture 2" descr="C:\Users\Алексей\Desktop\free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358" y="1844824"/>
            <a:ext cx="341665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853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фримаркет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00364" y="1556792"/>
            <a:ext cx="6143636" cy="51149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        </a:t>
            </a:r>
            <a:r>
              <a:rPr lang="ru-RU" sz="2400" dirty="0" err="1" smtClean="0">
                <a:latin typeface="Comic Sans MS" pitchFamily="66" charset="0"/>
              </a:rPr>
              <a:t>Фримаркет</a:t>
            </a:r>
            <a:r>
              <a:rPr lang="ru-RU" sz="2400" dirty="0" smtClean="0">
                <a:latin typeface="Comic Sans MS" pitchFamily="66" charset="0"/>
              </a:rPr>
              <a:t> - это больше, чем бесплатная ярмарка. Это атмосфера доброжелательного общения, творчества, радости, взаимопомощи, доказывающая, что далеко не всё в мире упирается в деньги. </a:t>
            </a:r>
          </a:p>
          <a:p>
            <a:pPr>
              <a:buNone/>
            </a:pPr>
            <a:r>
              <a:rPr lang="ru-RU" sz="2600" dirty="0"/>
              <a:t> </a:t>
            </a:r>
            <a:r>
              <a:rPr lang="ru-RU" sz="2600" dirty="0" smtClean="0"/>
              <a:t>      </a:t>
            </a:r>
            <a:endParaRPr lang="ru-RU" dirty="0"/>
          </a:p>
        </p:txBody>
      </p:sp>
      <p:pic>
        <p:nvPicPr>
          <p:cNvPr id="75778" name="Picture 2" descr="http://cs305711.userapi.com/v305711608/43ad/c459akOkYY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2571768" cy="3552096"/>
          </a:xfrm>
          <a:prstGeom prst="rect">
            <a:avLst/>
          </a:prstGeom>
          <a:noFill/>
        </p:spPr>
      </p:pic>
      <p:pic>
        <p:nvPicPr>
          <p:cNvPr id="6" name="Picture 2" descr="C:\Users\Владимир\Desktop\jqogIsrkP-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447199"/>
            <a:ext cx="3214710" cy="2410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ru-RU" dirty="0" err="1"/>
              <a:t>фримаркет</a:t>
            </a:r>
            <a:r>
              <a:rPr lang="ru-RU" dirty="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900370"/>
          </a:xfrm>
        </p:spPr>
        <p:txBody>
          <a:bodyPr>
            <a:normAutofit fontScale="92500"/>
          </a:bodyPr>
          <a:lstStyle/>
          <a:p>
            <a:r>
              <a:rPr lang="ru-RU" sz="2000" dirty="0">
                <a:latin typeface="Comic Sans MS" pitchFamily="66" charset="0"/>
              </a:rPr>
              <a:t> Это КРУГОВОРОТ ВЕЩЕЙ в обществе: принесите то, что вам уже не нужно, и возьмите то, в чём вы нуждаетесь (но если вы просто хотите что-то взять, вовсе не обязательно что-то отдавать взамен! Взять любую вещь можно абсолютно БЕСПЛАТНО.) Приносите книги, диски, одежду! Главное, чтобы всё это было в удовлетворительном состоянии, целое и чистое.</a:t>
            </a:r>
            <a:br>
              <a:rPr lang="ru-RU" sz="2000" dirty="0">
                <a:latin typeface="Comic Sans MS" pitchFamily="66" charset="0"/>
              </a:rPr>
            </a:br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Во </a:t>
            </a:r>
            <a:r>
              <a:rPr lang="ru-RU" sz="2000" dirty="0">
                <a:latin typeface="Comic Sans MS" pitchFamily="66" charset="0"/>
              </a:rPr>
              <a:t>многих городах России уже проводится </a:t>
            </a:r>
            <a:r>
              <a:rPr lang="ru-RU" sz="2000" dirty="0" err="1">
                <a:latin typeface="Comic Sans MS" pitchFamily="66" charset="0"/>
              </a:rPr>
              <a:t>Фримаркет</a:t>
            </a:r>
            <a:r>
              <a:rPr lang="ru-RU" sz="2000" dirty="0">
                <a:latin typeface="Comic Sans MS" pitchFamily="66" charset="0"/>
              </a:rPr>
              <a:t>. Теперь он есть и во Владивостоке.</a:t>
            </a:r>
          </a:p>
        </p:txBody>
      </p:sp>
      <p:pic>
        <p:nvPicPr>
          <p:cNvPr id="4" name="Рисунок 3" descr="XuF3EQhSO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4214818"/>
            <a:ext cx="3357586" cy="251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51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Итак…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857364"/>
            <a:ext cx="81534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   </a:t>
            </a:r>
            <a:r>
              <a:rPr lang="ru-RU" sz="2400" dirty="0" err="1" smtClean="0">
                <a:latin typeface="Comic Sans MS" pitchFamily="66" charset="0"/>
              </a:rPr>
              <a:t>Free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 err="1" smtClean="0">
                <a:latin typeface="Comic Sans MS" pitchFamily="66" charset="0"/>
              </a:rPr>
              <a:t>Market</a:t>
            </a:r>
            <a:r>
              <a:rPr lang="ru-RU" sz="2400" dirty="0" smtClean="0">
                <a:latin typeface="Comic Sans MS" pitchFamily="66" charset="0"/>
              </a:rPr>
              <a:t> - это БЕСПЛАТНАЯ ЯРМАРКА, на которую каждый может принести ставшие ненужными вещи и на которой каждый абсолютно БЕЗВОЗМЕЗДНО может взять то, что ему нравится. Помимо этого на </a:t>
            </a:r>
            <a:r>
              <a:rPr lang="ru-RU" sz="2400" dirty="0" err="1" smtClean="0">
                <a:latin typeface="Comic Sans MS" pitchFamily="66" charset="0"/>
              </a:rPr>
              <a:t>Фримаркетах</a:t>
            </a:r>
            <a:r>
              <a:rPr lang="ru-RU" sz="2400" dirty="0" smtClean="0">
                <a:latin typeface="Comic Sans MS" pitchFamily="66" charset="0"/>
              </a:rPr>
              <a:t> частенько проводятся мастер-классы, лекции, выступления музыкантов.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2050" name="Picture 2" descr="C:\Users\Алексей\Desktop\free-market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21088"/>
            <a:ext cx="1875532" cy="193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Присоединяйтесь!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815336" cy="4495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latin typeface="Comic Sans MS" pitchFamily="66" charset="0"/>
              </a:rPr>
              <a:t>Мы всегда рады помощникам, единомышленникам, новым идеям и предложениям. </a:t>
            </a:r>
            <a:r>
              <a:rPr lang="ru-RU" sz="2800" dirty="0" err="1" smtClean="0">
                <a:latin typeface="Comic Sans MS" pitchFamily="66" charset="0"/>
              </a:rPr>
              <a:t>Фримаркет</a:t>
            </a:r>
            <a:r>
              <a:rPr lang="ru-RU" sz="2800" dirty="0" smtClean="0">
                <a:latin typeface="Comic Sans MS" pitchFamily="66" charset="0"/>
              </a:rPr>
              <a:t> - это общее дело, в котором каждый участник - организатор и каждый организатор - участник. Сделаем </a:t>
            </a:r>
            <a:r>
              <a:rPr lang="ru-RU" sz="2800" dirty="0" err="1" smtClean="0">
                <a:latin typeface="Comic Sans MS" pitchFamily="66" charset="0"/>
              </a:rPr>
              <a:t>Фримаркет</a:t>
            </a:r>
            <a:r>
              <a:rPr lang="ru-RU" sz="2800" dirty="0" smtClean="0">
                <a:latin typeface="Comic Sans MS" pitchFamily="66" charset="0"/>
              </a:rPr>
              <a:t> вместе!</a:t>
            </a:r>
            <a:br>
              <a:rPr lang="ru-RU" sz="2800" dirty="0" smtClean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pic>
        <p:nvPicPr>
          <p:cNvPr id="4" name="Рисунок 3" descr="QL8m5Fxlhs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500174"/>
            <a:ext cx="3714776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о правилах: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492514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Любой может прийти и принести что-то, а также взять то, что ему понравится, не обязательно оставляя что-либо взамен.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Никаких денег и никакой торговли - всё абсолютно бесплатно!</a:t>
            </a:r>
          </a:p>
          <a:p>
            <a:pPr marL="514350" indent="-514350">
              <a:buFont typeface="Wingdings"/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Приносите только исправные и чистые вещи, которые пригодятся другим.</a:t>
            </a:r>
          </a:p>
          <a:p>
            <a:pPr marL="514350" indent="-514350">
              <a:buFont typeface="Wingdings"/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Если одну вещь хотят забрать двое, спор решается с помощью игры в "камень-ножницы-бумага".</a:t>
            </a:r>
          </a:p>
          <a:p>
            <a:pPr marL="514350" indent="-514350">
              <a:buFont typeface="Wingdings"/>
              <a:buAutoNum type="arabicPeriod"/>
            </a:pPr>
            <a:endParaRPr lang="ru-RU" sz="2400" dirty="0" smtClean="0"/>
          </a:p>
          <a:p>
            <a:pPr marL="514350" indent="-514350">
              <a:buAutoNum type="arabicPeriod"/>
            </a:pPr>
            <a:endParaRPr lang="ru-RU" sz="2400" dirty="0" smtClean="0"/>
          </a:p>
          <a:p>
            <a:pPr marL="514350" indent="-514350">
              <a:buAutoNum type="arabicPeriod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Кстати…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dirty="0" smtClean="0">
                <a:latin typeface="Comic Sans MS" pitchFamily="66" charset="0"/>
              </a:rPr>
              <a:t>Очередной </a:t>
            </a:r>
            <a:r>
              <a:rPr lang="ru-RU" sz="2400" dirty="0" err="1" smtClean="0">
                <a:latin typeface="Comic Sans MS" pitchFamily="66" charset="0"/>
              </a:rPr>
              <a:t>фримаркет</a:t>
            </a:r>
            <a:r>
              <a:rPr lang="ru-RU" sz="2400" dirty="0" smtClean="0">
                <a:latin typeface="Comic Sans MS" pitchFamily="66" charset="0"/>
              </a:rPr>
              <a:t> не за горами!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Время проведения: 27 апреля, 12.00-17.00</a:t>
            </a:r>
          </a:p>
          <a:p>
            <a:r>
              <a:rPr lang="ru-RU" sz="2400" dirty="0" smtClean="0">
                <a:latin typeface="Comic Sans MS" pitchFamily="66" charset="0"/>
              </a:rPr>
              <a:t>Место проведения: гимназия №2, актовый зал.</a:t>
            </a:r>
          </a:p>
          <a:p>
            <a:r>
              <a:rPr lang="ru-RU" sz="2400" dirty="0" smtClean="0">
                <a:latin typeface="Comic Sans MS" pitchFamily="66" charset="0"/>
              </a:rPr>
              <a:t>Будем рады видеть Вас на нашем мероприятии! </a:t>
            </a:r>
          </a:p>
          <a:p>
            <a:endParaRPr lang="ru-RU" sz="2400" dirty="0" smtClean="0">
              <a:latin typeface="Comic Sans MS" pitchFamily="66" charset="0"/>
            </a:endParaRPr>
          </a:p>
        </p:txBody>
      </p:sp>
      <p:pic>
        <p:nvPicPr>
          <p:cNvPr id="3074" name="Picture 2" descr="C:\Users\Алексей\Desktop\17918270ce9f1656279541fdf7952f75_w960_h20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3857628"/>
            <a:ext cx="3964130" cy="285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165</TotalTime>
  <Words>449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Фримаркет </vt:lpstr>
      <vt:lpstr>История фримаркета.</vt:lpstr>
      <vt:lpstr>Философия фримаркета.</vt:lpstr>
      <vt:lpstr>Что такое фримаркет?</vt:lpstr>
      <vt:lpstr>Что такое фримаркет?</vt:lpstr>
      <vt:lpstr>Итак…</vt:lpstr>
      <vt:lpstr>Присоединяйтесь!</vt:lpstr>
      <vt:lpstr>Немного о правилах:</vt:lpstr>
      <vt:lpstr>Кстати…</vt:lpstr>
      <vt:lpstr>Кстати…</vt:lpstr>
      <vt:lpstr>Расписание мастер-классов</vt:lpstr>
      <vt:lpstr>Как с нами связаться?</vt:lpstr>
      <vt:lpstr>Ждём вас на нашем мероприятии!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Фримаркет </dc:title>
  <dc:creator>Eliz</dc:creator>
  <cp:lastModifiedBy>Компьютер</cp:lastModifiedBy>
  <cp:revision>20</cp:revision>
  <dcterms:created xsi:type="dcterms:W3CDTF">2014-04-20T09:20:48Z</dcterms:created>
  <dcterms:modified xsi:type="dcterms:W3CDTF">2014-04-22T12:56:13Z</dcterms:modified>
</cp:coreProperties>
</file>